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2" r:id="rId14"/>
    <p:sldId id="256" r:id="rId15"/>
  </p:sldIdLst>
  <p:sldSz cx="18288000" cy="10285413"/>
  <p:notesSz cx="6858000" cy="9144000"/>
  <p:embeddedFontLst>
    <p:embeddedFont>
      <p:font typeface="Arial Unicode MS" panose="020B0604020202020204" charset="-128"/>
      <p:regular r:id="rId17"/>
    </p:embeddedFont>
    <p:embeddedFont>
      <p:font typeface="Cooper Hewitt" charset="0"/>
      <p:regular r:id="rId18"/>
      <p:italic r:id="rId19"/>
    </p:embeddedFont>
    <p:embeddedFont>
      <p:font typeface="Cooper Hewitt Bold" charset="0"/>
      <p:bold r:id="rId20"/>
      <p:boldItalic r:id="rId21"/>
    </p:embeddedFont>
    <p:embeddedFont>
      <p:font typeface="Cooper Hewitt Medium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534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707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C16B530D-041B-4570-AA86-5027DFE05412}"/>
              </a:ext>
            </a:extLst>
          </p:cNvPr>
          <p:cNvSpPr/>
          <p:nvPr/>
        </p:nvSpPr>
        <p:spPr>
          <a:xfrm>
            <a:off x="8926301" y="2914540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FBC142E6-1BC8-425E-96DF-26AAD4C25541}"/>
              </a:ext>
            </a:extLst>
          </p:cNvPr>
          <p:cNvSpPr/>
          <p:nvPr/>
        </p:nvSpPr>
        <p:spPr>
          <a:xfrm>
            <a:off x="8926301" y="3161282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70F2BE-5B64-4B4B-BD56-FE3DBFF09C5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729" y="3410201"/>
            <a:ext cx="1006757" cy="755068"/>
          </a:xfrm>
          <a:prstGeom prst="rect">
            <a:avLst/>
          </a:prstGeom>
        </p:spPr>
      </p:pic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135583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85.792477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:  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:       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:             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0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1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6440</TotalTime>
  <Words>337</Words>
  <Application>Microsoft Office PowerPoint</Application>
  <PresentationFormat>Custom</PresentationFormat>
  <Paragraphs>117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Cooper Hewitt</vt:lpstr>
      <vt:lpstr>Spica Neue</vt:lpstr>
      <vt:lpstr>Arial</vt:lpstr>
      <vt:lpstr>Gidole</vt:lpstr>
      <vt:lpstr>Cooper Hewitt Bold</vt:lpstr>
      <vt:lpstr>Roboto Medium</vt:lpstr>
      <vt:lpstr>Roboto</vt:lpstr>
      <vt:lpstr>Wingdings</vt:lpstr>
      <vt:lpstr>Arial Unicode MS</vt:lpstr>
      <vt:lpstr>Cooper Hewitt Medium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312</cp:revision>
  <dcterms:created xsi:type="dcterms:W3CDTF">2016-10-08T14:15:50Z</dcterms:created>
  <dcterms:modified xsi:type="dcterms:W3CDTF">2018-09-06T22:38:45Z</dcterms:modified>
</cp:coreProperties>
</file>

<file path=docProps/thumbnail.jpeg>
</file>